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2" r:id="rId4"/>
    <p:sldId id="257" r:id="rId5"/>
    <p:sldId id="259" r:id="rId6"/>
    <p:sldId id="260" r:id="rId7"/>
    <p:sldId id="265" r:id="rId8"/>
    <p:sldId id="263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5"/>
  </p:normalViewPr>
  <p:slideViewPr>
    <p:cSldViewPr snapToGrid="0">
      <p:cViewPr>
        <p:scale>
          <a:sx n="103" d="100"/>
          <a:sy n="103" d="100"/>
        </p:scale>
        <p:origin x="113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5AE71-C7FF-234F-B5DE-3727AC0DBEAB}" type="datetimeFigureOut">
              <a:rPr lang="en-US" smtClean="0"/>
              <a:t>12/12/24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24F50-DF56-E845-8F00-4D66EFA73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0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https://pavel-semenov-1.github.io/</a:t>
            </a:r>
            <a:r>
              <a:rPr lang="en-US" dirty="0" err="1"/>
              <a:t>kubernetes</a:t>
            </a:r>
            <a:r>
              <a:rPr lang="en-US" dirty="0"/>
              <a:t>-security-assessment/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224F50-DF56-E845-8F00-4D66EFA73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80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12/12/24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12/12/24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12/12/24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12/12/24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12/12/24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12/12/24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12/12/24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hyperlink" Target="Under-reported_Security_Defects_in_Kubernetes_Manifest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3538969.3543810.pdf" TargetMode="External"/><Relationship Id="rId5" Type="http://schemas.openxmlformats.org/officeDocument/2006/relationships/image" Target="../media/image15.png"/><Relationship Id="rId4" Type="http://schemas.openxmlformats.org/officeDocument/2006/relationships/hyperlink" Target="Detection_Analysis_and_Countermeasures_for_Container_based_Misconfiguration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vel-semenov-1.github.io/kubernetes-security-assessmen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03F6-01B2-62AE-9324-EF86ACCC7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Security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0C2EE9-AB94-08AC-B1AF-80E218FDD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Pavel Semenov</a:t>
            </a:r>
          </a:p>
        </p:txBody>
      </p:sp>
    </p:spTree>
    <p:extLst>
      <p:ext uri="{BB962C8B-B14F-4D97-AF65-F5344CB8AC3E}">
        <p14:creationId xmlns:p14="http://schemas.microsoft.com/office/powerpoint/2010/main" val="1408053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6206-DB4D-9805-86F0-65566BB42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B934E9BF-5101-F64D-9016-0F2CD9F6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2084832"/>
            <a:ext cx="3141726" cy="406286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5311003E-B040-09DB-29AA-0E7A46969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626" y="2019516"/>
            <a:ext cx="2954748" cy="419349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hlinkClick r:id="rId6"/>
            <a:extLst>
              <a:ext uri="{FF2B5EF4-FFF2-40B4-BE49-F238E27FC236}">
                <a16:creationId xmlns:a16="http://schemas.microsoft.com/office/drawing/2014/main" id="{88583259-793E-1967-E959-8424E491B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146" y="1954201"/>
            <a:ext cx="2954749" cy="419349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3045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C9A1-3253-FE7E-73CF-B37A939F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F7A75-FC74-21CE-A4BB-597CD64EB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Thesis Type: Review Paper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Supervisor: </a:t>
            </a:r>
            <a:r>
              <a:rPr lang="en-US" dirty="0" err="1">
                <a:effectLst/>
              </a:rPr>
              <a:t>RNDr</a:t>
            </a:r>
            <a:r>
              <a:rPr lang="en-US" dirty="0">
                <a:effectLst/>
              </a:rPr>
              <a:t>. Richard </a:t>
            </a:r>
            <a:r>
              <a:rPr lang="en-US" dirty="0" err="1">
                <a:effectLst/>
              </a:rPr>
              <a:t>Ostertág</a:t>
            </a:r>
            <a:r>
              <a:rPr lang="en-US" dirty="0">
                <a:effectLst/>
              </a:rPr>
              <a:t>, PhD.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Consultant: Mgr. </a:t>
            </a:r>
            <a:r>
              <a:rPr lang="en-US" dirty="0" err="1"/>
              <a:t>Ľubomír</a:t>
            </a:r>
            <a:r>
              <a:rPr lang="en-US" dirty="0"/>
              <a:t> </a:t>
            </a:r>
            <a:r>
              <a:rPr lang="en-US" dirty="0" err="1"/>
              <a:t>Firment</a:t>
            </a:r>
            <a:r>
              <a:rPr lang="en-US" dirty="0"/>
              <a:t> (IBM)</a:t>
            </a:r>
          </a:p>
          <a:p>
            <a:pPr>
              <a:buFont typeface="Wingdings" pitchFamily="2" charset="2"/>
              <a:buChar char="q"/>
            </a:pPr>
            <a:r>
              <a:rPr lang="en-US" dirty="0">
                <a:effectLst/>
              </a:rPr>
              <a:t>Goals:</a:t>
            </a:r>
          </a:p>
          <a:p>
            <a:pPr lvl="1">
              <a:buFont typeface="Wingdings" pitchFamily="2" charset="2"/>
              <a:buChar char="q"/>
            </a:pPr>
            <a:r>
              <a:rPr lang="en-US" sz="2200" dirty="0"/>
              <a:t>Evaluation of the stock Kubernetes security</a:t>
            </a:r>
          </a:p>
          <a:p>
            <a:pPr lvl="1">
              <a:buFont typeface="Wingdings" pitchFamily="2" charset="2"/>
              <a:buChar char="q"/>
            </a:pPr>
            <a:r>
              <a:rPr lang="en-US" sz="2200" dirty="0">
                <a:effectLst/>
              </a:rPr>
              <a:t>Research of the Kubernetes security tools, </a:t>
            </a:r>
            <a:r>
              <a:rPr lang="en-US" sz="2200" dirty="0"/>
              <a:t>their efficiency and reliability</a:t>
            </a:r>
          </a:p>
          <a:p>
            <a:pPr lvl="2">
              <a:buFont typeface="Wingdings" pitchFamily="2" charset="2"/>
              <a:buChar char="q"/>
            </a:pPr>
            <a:r>
              <a:rPr lang="en-US" sz="2200" dirty="0"/>
              <a:t>Dummy infrastructure</a:t>
            </a:r>
          </a:p>
          <a:p>
            <a:pPr lvl="2">
              <a:buFont typeface="Wingdings" pitchFamily="2" charset="2"/>
              <a:buChar char="q"/>
            </a:pPr>
            <a:r>
              <a:rPr lang="en-US" sz="2200" dirty="0"/>
              <a:t>IBM Enterprise Test cluster</a:t>
            </a:r>
          </a:p>
          <a:p>
            <a:pPr lvl="1">
              <a:buFont typeface="Wingdings" pitchFamily="2" charset="2"/>
              <a:buChar char="q"/>
            </a:pPr>
            <a:r>
              <a:rPr lang="en-US" sz="2200" dirty="0"/>
              <a:t>Implementation of automated scan assistant for Kubernetes</a:t>
            </a:r>
            <a:endParaRPr lang="en-US" sz="2200" dirty="0">
              <a:effectLst/>
            </a:endParaRP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45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DF5A-6CFA-8684-6E52-D026C3C6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Webpage</a:t>
            </a:r>
          </a:p>
        </p:txBody>
      </p:sp>
      <p:pic>
        <p:nvPicPr>
          <p:cNvPr id="4" name="Content Placeholder 3">
            <a:hlinkClick r:id="rId3"/>
            <a:extLst>
              <a:ext uri="{FF2B5EF4-FFF2-40B4-BE49-F238E27FC236}">
                <a16:creationId xmlns:a16="http://schemas.microsoft.com/office/drawing/2014/main" id="{70781CAD-3564-4D64-D663-8398D24A2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78192" y="1510747"/>
            <a:ext cx="9124868" cy="554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5081-13D2-40C1-EF54-F519110A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12B78-236B-0064-2EE4-D40139699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/>
              <a:t>Demo infrastructure with planted misconfigurations for local tests implemented</a:t>
            </a:r>
          </a:p>
          <a:p>
            <a:pPr>
              <a:buFont typeface="Wingdings" pitchFamily="2" charset="2"/>
              <a:buChar char="ü"/>
            </a:pPr>
            <a:r>
              <a:rPr lang="en-US" dirty="0" err="1"/>
              <a:t>Trivy</a:t>
            </a:r>
            <a:r>
              <a:rPr lang="en-US" dirty="0"/>
              <a:t> and </a:t>
            </a:r>
            <a:r>
              <a:rPr lang="en-US" dirty="0" err="1"/>
              <a:t>kube</a:t>
            </a:r>
            <a:r>
              <a:rPr lang="en-US" dirty="0"/>
              <a:t>-bench evaluation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AI assistant PoC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Automatic Scanner &amp; Parser PoC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26204-AE80-F1B4-1FEF-EE00D21A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957403"/>
            <a:ext cx="3606836" cy="2705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86185-987F-186C-ABFD-D80DD0B8F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3957402"/>
            <a:ext cx="3606836" cy="270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99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2228-29B8-2359-F2E0-96DDD9359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infrastructure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79330-5BEE-A8E4-FDD6-17E365532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206989"/>
            <a:ext cx="4555229" cy="4022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578E9-A951-1E17-67D6-C8B35EB1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63507"/>
            <a:ext cx="6150217" cy="3086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099F1-0A0D-ECAC-4AB1-4C88FBDDE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6150217" cy="308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48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CA6B-FBB3-E10F-B94F-557B430C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Infrastructure - misconfigurations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B4F273-45DA-EDC3-2C7F-F96B8D971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7113665" cy="1967833"/>
          </a:xfrm>
          <a:prstGeom prst="rect">
            <a:avLst/>
          </a:prstGeom>
          <a:effectLst>
            <a:outerShdw blurRad="171026" dist="33835" dir="13348309" sx="101000" sy="101000" algn="br" rotWithShape="0">
              <a:prstClr val="black">
                <a:alpha val="40088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DA3A2-B66E-D9C0-8830-BA3E990A5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573104"/>
            <a:ext cx="7150100" cy="1422400"/>
          </a:xfrm>
          <a:prstGeom prst="rect">
            <a:avLst/>
          </a:prstGeom>
          <a:effectLst>
            <a:outerShdw blurRad="165100" dist="32499" dir="13320000" sx="101000" sy="101000" algn="ctr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75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D6A5-C970-EF17-F8AC-4BE52227C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171094" cy="1499616"/>
          </a:xfrm>
        </p:spPr>
        <p:txBody>
          <a:bodyPr/>
          <a:lstStyle/>
          <a:p>
            <a:r>
              <a:rPr lang="en-US" dirty="0"/>
              <a:t>Automatic security scanner aggregator &amp; parser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42F2A6-A883-0835-BE92-796A488C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993" y="2084832"/>
            <a:ext cx="5459627" cy="426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54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AEDB0-AF73-6C4C-92F3-E7F78C56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Assistant - PoC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4A6507-F05B-C7DD-B865-2F8F76988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2189" y="1788799"/>
            <a:ext cx="6211909" cy="5191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F3FC3-859C-42D9-A9D9-C8AE2410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02" y="1788799"/>
            <a:ext cx="6211910" cy="51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6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E3B60-500A-66FB-D6B0-161BD14F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Assistant - POC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6B9FA9-16EC-E229-37EA-CE0389232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954911"/>
            <a:ext cx="9720262" cy="26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729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578</TotalTime>
  <Words>117</Words>
  <Application>Microsoft Macintosh PowerPoint</Application>
  <PresentationFormat>Widescreen</PresentationFormat>
  <Paragraphs>27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Tw Cen MT</vt:lpstr>
      <vt:lpstr>Tw Cen MT Condensed</vt:lpstr>
      <vt:lpstr>Wingdings</vt:lpstr>
      <vt:lpstr>Wingdings 3</vt:lpstr>
      <vt:lpstr>Integral</vt:lpstr>
      <vt:lpstr>Kubernetes Security assessment</vt:lpstr>
      <vt:lpstr>introduction</vt:lpstr>
      <vt:lpstr>Webpage</vt:lpstr>
      <vt:lpstr>Current results</vt:lpstr>
      <vt:lpstr>TEST infrastructure</vt:lpstr>
      <vt:lpstr>TEST Infrastructure - misconfigurations</vt:lpstr>
      <vt:lpstr>Automatic security scanner aggregator &amp; parser</vt:lpstr>
      <vt:lpstr>AI Assistant - PoC</vt:lpstr>
      <vt:lpstr>AI Assistant - POC</vt:lpstr>
      <vt:lpstr>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Semenov Pavel</dc:creator>
  <cp:lastModifiedBy>Semenov Pavel</cp:lastModifiedBy>
  <cp:revision>3</cp:revision>
  <dcterms:created xsi:type="dcterms:W3CDTF">2024-12-12T09:19:35Z</dcterms:created>
  <dcterms:modified xsi:type="dcterms:W3CDTF">2024-12-12T19:32:37Z</dcterms:modified>
</cp:coreProperties>
</file>